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2" r:id="rId2"/>
    <p:sldId id="293" r:id="rId3"/>
    <p:sldId id="294" r:id="rId4"/>
    <p:sldId id="295" r:id="rId5"/>
    <p:sldId id="298" r:id="rId6"/>
    <p:sldId id="296" r:id="rId7"/>
    <p:sldId id="299" r:id="rId8"/>
    <p:sldId id="297" r:id="rId9"/>
    <p:sldId id="265" r:id="rId10"/>
    <p:sldId id="300" r:id="rId11"/>
    <p:sldId id="264" r:id="rId12"/>
    <p:sldId id="301" r:id="rId13"/>
    <p:sldId id="28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van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van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van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van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van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66FF33"/>
    <a:srgbClr val="0000CC"/>
    <a:srgbClr val="FF0066"/>
    <a:srgbClr val="FF99FF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61424E-1857-45B9-BFE9-223E3F6D1C5A}" type="datetimeFigureOut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799CB4-3AE2-4E9B-8B8D-23B7FDB03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4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22C8D7A-3458-4351-94A5-EEBE9E75C3A5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12D4D99-4736-4305-8CC6-CE684DED8602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4FED500-148E-4B2C-B0BE-EDFD4CEE0867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EECB-A659-443C-8697-B6E9216E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5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D2E0-D70B-4F9E-963D-DE82A23BF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6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FC0B-AE58-4998-BAC6-B6C31C2FD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381F-9EA7-4AE6-A7C4-5766F16D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567C-C84F-4D2A-B321-50A6FF0A8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B87E-6ABB-46A4-872A-B8D60287D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8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149A-6851-4F38-8DF6-7273F0585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5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9538-9719-4080-AC7E-2A63AE840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2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5368B-FD89-40F4-AF01-AAFEA877F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1913-3D15-473B-8004-473053806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3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FC5D-4FF6-417C-8071-1C659F990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CA65-16B7-4107-A6ED-2D57FE35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4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6FF33"/>
            </a:gs>
            <a:gs pos="64999">
              <a:srgbClr val="F0EBD5"/>
            </a:gs>
            <a:gs pos="100000">
              <a:srgbClr val="D1C39F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D533505-7503-423A-9CB0-C093ACA0A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1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TAPUAN2017\tap%20huan%20-kp\tap%20huan%20-kp\truyen%20chu%20do%20con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844824"/>
            <a:ext cx="8136904" cy="379907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 KHÁM PHÁ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3713" y="4152781"/>
            <a:ext cx="640873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Đề tài        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Vòng đời của hạt đỗ xanh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63713" y="4800600"/>
            <a:ext cx="6662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Lứa tuổi   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MGL 5 - 6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tuổi</a:t>
            </a:r>
          </a:p>
        </p:txBody>
      </p:sp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944562" y="381000"/>
            <a:ext cx="6599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72145E"/>
                </a:solidFill>
                <a:latin typeface="Times New Roman" pitchFamily="18" charset="0"/>
                <a:cs typeface="Times New Roman" pitchFamily="18" charset="0"/>
              </a:rPr>
              <a:t>TRƯỜNG MN THỊ TRẤN TRÂU QUỲ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033" y="2276421"/>
            <a:ext cx="2218048" cy="1175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8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731"/>
    </mc:Choice>
    <mc:Fallback xmlns="">
      <p:transition spd="slow" advClick="0" advTm="15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ay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5" name="Picture 3" descr="cay truong tha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6" name="Picture 4" descr="hat 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7" name="Picture 5" descr="hat nut v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8" name="Picture 6" descr="moc 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9" name="Picture 7" descr="nay m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0" name="AutoShape 8"/>
          <p:cNvSpPr>
            <a:spLocks noChangeArrowheads="1"/>
          </p:cNvSpPr>
          <p:nvPr/>
        </p:nvSpPr>
        <p:spPr bwMode="auto">
          <a:xfrm rot="-23463962">
            <a:off x="2286000" y="533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 rot="-19516317">
            <a:off x="6172200" y="6096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 rot="-16345206">
            <a:off x="7696200" y="3581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vi-VN"/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 rot="-8797151">
            <a:off x="2144713" y="5976938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vi-VN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 rot="-13138264">
            <a:off x="5638800" y="6096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vi-VN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rot="16200000">
            <a:off x="952500" y="33147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0" y="13716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4724400" y="11430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7848600" y="25908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7696200" y="54102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648200" y="6156325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0" y="46482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fg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3529013" y="1704975"/>
            <a:ext cx="2238375" cy="96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Trß ch¬i</a:t>
            </a:r>
          </a:p>
        </p:txBody>
      </p:sp>
      <p:sp>
        <p:nvSpPr>
          <p:cNvPr id="24580" name="WordArt 6"/>
          <p:cNvSpPr>
            <a:spLocks noChangeArrowheads="1" noChangeShapeType="1" noTextEdit="1"/>
          </p:cNvSpPr>
          <p:nvPr/>
        </p:nvSpPr>
        <p:spPr bwMode="auto">
          <a:xfrm>
            <a:off x="1695450" y="3286125"/>
            <a:ext cx="5905500" cy="12858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</a:rPr>
              <a:t>Ai th«ng minh nhÊt</a:t>
            </a: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4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4" name="Picture 0" descr="cay 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53" name="Picture 12" descr="moc 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3048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52" name="Picture 2" descr="cay truong than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6860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2" name="Picture 3" descr="hat d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24669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1" name="Picture 4" descr="hat nut v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28384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0" name="Picture 14" descr="may ma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572000"/>
            <a:ext cx="32289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762000" y="1828800"/>
            <a:ext cx="1468438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non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04800" y="6350000"/>
            <a:ext cx="1827213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 đỗ xanh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6400800" y="1905000"/>
            <a:ext cx="2514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trưởng thành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3505200" y="1905000"/>
            <a:ext cx="2182813" cy="465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 đâm rễ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429000" y="6400800"/>
            <a:ext cx="17145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 nứt vỏ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858000" y="6353175"/>
            <a:ext cx="19431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 nảy mầm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8001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1</a:t>
            </a:r>
            <a:endParaRPr lang="en-US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2860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2</a:t>
            </a:r>
            <a:endParaRPr lang="en-US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35433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3</a:t>
            </a:r>
            <a:endParaRPr lang="en-US"/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48006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4</a:t>
            </a:r>
            <a:endParaRPr lang="en-US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1722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5</a:t>
            </a:r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7886700" y="3181350"/>
            <a:ext cx="685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6000" b="1">
                <a:cs typeface="Times New Roman" pitchFamily="18" charset="0"/>
              </a:rPr>
              <a:t>6</a:t>
            </a:r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-114300" y="-520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-114300" y="-5200650"/>
            <a:ext cx="145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800"/>
          </a:p>
          <a:p>
            <a:pPr eaLnBrk="0" hangingPunct="0"/>
            <a:r>
              <a:rPr lang="en-US"/>
              <a:t>                    </a:t>
            </a: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-114300" y="-2330450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       </a:t>
            </a:r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-114300" y="2555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      </a:t>
            </a:r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-114300" y="288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vi-VN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-114300" y="2889250"/>
            <a:ext cx="18415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800"/>
              <a:t/>
            </a:r>
            <a:br>
              <a:rPr lang="en-US" sz="800"/>
            </a:br>
            <a:endParaRPr lang="en-US"/>
          </a:p>
          <a:p>
            <a:pPr eaLnBrk="0" hangingPunct="0"/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-114300" y="365283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-114300" y="4294188"/>
            <a:ext cx="139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800"/>
          </a:p>
          <a:p>
            <a:pPr eaLnBrk="0" hangingPunct="0"/>
            <a:r>
              <a:rPr lang="en-US"/>
              <a:t>                   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-114300" y="695483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      </a:t>
            </a: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-114300" y="954087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      </a:t>
            </a:r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>
            <a:off x="28956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>
            <a:off x="1143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>
            <a:off x="4267200" y="40386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 flipH="1" flipV="1">
            <a:off x="4876800" y="23622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 flipH="1" flipV="1">
            <a:off x="2362200" y="2362200"/>
            <a:ext cx="426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 flipV="1">
            <a:off x="8229600" y="2362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 animBg="1"/>
      <p:bldP spid="91173" grpId="0" animBg="1"/>
      <p:bldP spid="91174" grpId="0" animBg="1"/>
      <p:bldP spid="91175" grpId="0" animBg="1"/>
      <p:bldP spid="91176" grpId="0" animBg="1"/>
      <p:bldP spid="911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4"/>
          <p:cNvSpPr>
            <a:spLocks noChangeArrowheads="1"/>
          </p:cNvSpPr>
          <p:nvPr/>
        </p:nvSpPr>
        <p:spPr bwMode="auto">
          <a:xfrm>
            <a:off x="1990725" y="512763"/>
            <a:ext cx="5181600" cy="4876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0723" name="Freeform 8"/>
          <p:cNvSpPr>
            <a:spLocks/>
          </p:cNvSpPr>
          <p:nvPr/>
        </p:nvSpPr>
        <p:spPr bwMode="auto">
          <a:xfrm rot="1353052">
            <a:off x="3489325" y="2647950"/>
            <a:ext cx="304800" cy="406400"/>
          </a:xfrm>
          <a:custGeom>
            <a:avLst/>
            <a:gdLst>
              <a:gd name="T0" fmla="*/ 2147483647 w 192"/>
              <a:gd name="T1" fmla="*/ 0 h 256"/>
              <a:gd name="T2" fmla="*/ 2147483647 w 192"/>
              <a:gd name="T3" fmla="*/ 2147483647 h 256"/>
              <a:gd name="T4" fmla="*/ 2147483647 w 192"/>
              <a:gd name="T5" fmla="*/ 2147483647 h 256"/>
              <a:gd name="T6" fmla="*/ 2147483647 w 192"/>
              <a:gd name="T7" fmla="*/ 2147483647 h 256"/>
              <a:gd name="T8" fmla="*/ 2147483647 w 192"/>
              <a:gd name="T9" fmla="*/ 2147483647 h 256"/>
              <a:gd name="T10" fmla="*/ 2147483647 w 192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256"/>
              <a:gd name="T20" fmla="*/ 192 w 192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256">
                <a:moveTo>
                  <a:pt x="24" y="0"/>
                </a:moveTo>
                <a:cubicBezTo>
                  <a:pt x="0" y="0"/>
                  <a:pt x="16" y="64"/>
                  <a:pt x="24" y="96"/>
                </a:cubicBezTo>
                <a:cubicBezTo>
                  <a:pt x="32" y="128"/>
                  <a:pt x="48" y="168"/>
                  <a:pt x="72" y="192"/>
                </a:cubicBezTo>
                <a:cubicBezTo>
                  <a:pt x="96" y="216"/>
                  <a:pt x="152" y="256"/>
                  <a:pt x="168" y="240"/>
                </a:cubicBezTo>
                <a:cubicBezTo>
                  <a:pt x="184" y="224"/>
                  <a:pt x="192" y="136"/>
                  <a:pt x="168" y="96"/>
                </a:cubicBezTo>
                <a:cubicBezTo>
                  <a:pt x="144" y="56"/>
                  <a:pt x="48" y="0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30724" name="Freeform 9"/>
          <p:cNvSpPr>
            <a:spLocks/>
          </p:cNvSpPr>
          <p:nvPr/>
        </p:nvSpPr>
        <p:spPr bwMode="auto">
          <a:xfrm rot="1353052">
            <a:off x="3686175" y="3246438"/>
            <a:ext cx="228600" cy="254000"/>
          </a:xfrm>
          <a:custGeom>
            <a:avLst/>
            <a:gdLst>
              <a:gd name="T0" fmla="*/ 2147483647 w 192"/>
              <a:gd name="T1" fmla="*/ 0 h 256"/>
              <a:gd name="T2" fmla="*/ 2147483647 w 192"/>
              <a:gd name="T3" fmla="*/ 2147483647 h 256"/>
              <a:gd name="T4" fmla="*/ 2147483647 w 192"/>
              <a:gd name="T5" fmla="*/ 2147483647 h 256"/>
              <a:gd name="T6" fmla="*/ 2147483647 w 192"/>
              <a:gd name="T7" fmla="*/ 2147483647 h 256"/>
              <a:gd name="T8" fmla="*/ 2147483647 w 192"/>
              <a:gd name="T9" fmla="*/ 2147483647 h 256"/>
              <a:gd name="T10" fmla="*/ 2147483647 w 192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256"/>
              <a:gd name="T20" fmla="*/ 192 w 192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256">
                <a:moveTo>
                  <a:pt x="24" y="0"/>
                </a:moveTo>
                <a:cubicBezTo>
                  <a:pt x="0" y="0"/>
                  <a:pt x="16" y="64"/>
                  <a:pt x="24" y="96"/>
                </a:cubicBezTo>
                <a:cubicBezTo>
                  <a:pt x="32" y="128"/>
                  <a:pt x="48" y="168"/>
                  <a:pt x="72" y="192"/>
                </a:cubicBezTo>
                <a:cubicBezTo>
                  <a:pt x="96" y="216"/>
                  <a:pt x="152" y="256"/>
                  <a:pt x="168" y="240"/>
                </a:cubicBezTo>
                <a:cubicBezTo>
                  <a:pt x="184" y="224"/>
                  <a:pt x="192" y="136"/>
                  <a:pt x="168" y="96"/>
                </a:cubicBezTo>
                <a:cubicBezTo>
                  <a:pt x="144" y="56"/>
                  <a:pt x="48" y="0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30725" name="Freeform 10"/>
          <p:cNvSpPr>
            <a:spLocks/>
          </p:cNvSpPr>
          <p:nvPr/>
        </p:nvSpPr>
        <p:spPr bwMode="auto">
          <a:xfrm rot="1353052">
            <a:off x="5245100" y="2593975"/>
            <a:ext cx="304800" cy="406400"/>
          </a:xfrm>
          <a:custGeom>
            <a:avLst/>
            <a:gdLst>
              <a:gd name="T0" fmla="*/ 2147483647 w 192"/>
              <a:gd name="T1" fmla="*/ 0 h 256"/>
              <a:gd name="T2" fmla="*/ 2147483647 w 192"/>
              <a:gd name="T3" fmla="*/ 2147483647 h 256"/>
              <a:gd name="T4" fmla="*/ 2147483647 w 192"/>
              <a:gd name="T5" fmla="*/ 2147483647 h 256"/>
              <a:gd name="T6" fmla="*/ 2147483647 w 192"/>
              <a:gd name="T7" fmla="*/ 2147483647 h 256"/>
              <a:gd name="T8" fmla="*/ 2147483647 w 192"/>
              <a:gd name="T9" fmla="*/ 2147483647 h 256"/>
              <a:gd name="T10" fmla="*/ 2147483647 w 192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256"/>
              <a:gd name="T20" fmla="*/ 192 w 192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256">
                <a:moveTo>
                  <a:pt x="24" y="0"/>
                </a:moveTo>
                <a:cubicBezTo>
                  <a:pt x="0" y="0"/>
                  <a:pt x="16" y="64"/>
                  <a:pt x="24" y="96"/>
                </a:cubicBezTo>
                <a:cubicBezTo>
                  <a:pt x="32" y="128"/>
                  <a:pt x="48" y="168"/>
                  <a:pt x="72" y="192"/>
                </a:cubicBezTo>
                <a:cubicBezTo>
                  <a:pt x="96" y="216"/>
                  <a:pt x="152" y="256"/>
                  <a:pt x="168" y="240"/>
                </a:cubicBezTo>
                <a:cubicBezTo>
                  <a:pt x="184" y="224"/>
                  <a:pt x="192" y="136"/>
                  <a:pt x="168" y="96"/>
                </a:cubicBezTo>
                <a:cubicBezTo>
                  <a:pt x="144" y="56"/>
                  <a:pt x="48" y="0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30726" name="Freeform 11"/>
          <p:cNvSpPr>
            <a:spLocks/>
          </p:cNvSpPr>
          <p:nvPr/>
        </p:nvSpPr>
        <p:spPr bwMode="auto">
          <a:xfrm rot="1353052">
            <a:off x="5441950" y="3192463"/>
            <a:ext cx="228600" cy="254000"/>
          </a:xfrm>
          <a:custGeom>
            <a:avLst/>
            <a:gdLst>
              <a:gd name="T0" fmla="*/ 2147483647 w 192"/>
              <a:gd name="T1" fmla="*/ 0 h 256"/>
              <a:gd name="T2" fmla="*/ 2147483647 w 192"/>
              <a:gd name="T3" fmla="*/ 2147483647 h 256"/>
              <a:gd name="T4" fmla="*/ 2147483647 w 192"/>
              <a:gd name="T5" fmla="*/ 2147483647 h 256"/>
              <a:gd name="T6" fmla="*/ 2147483647 w 192"/>
              <a:gd name="T7" fmla="*/ 2147483647 h 256"/>
              <a:gd name="T8" fmla="*/ 2147483647 w 192"/>
              <a:gd name="T9" fmla="*/ 2147483647 h 256"/>
              <a:gd name="T10" fmla="*/ 2147483647 w 192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256"/>
              <a:gd name="T20" fmla="*/ 192 w 192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256">
                <a:moveTo>
                  <a:pt x="24" y="0"/>
                </a:moveTo>
                <a:cubicBezTo>
                  <a:pt x="0" y="0"/>
                  <a:pt x="16" y="64"/>
                  <a:pt x="24" y="96"/>
                </a:cubicBezTo>
                <a:cubicBezTo>
                  <a:pt x="32" y="128"/>
                  <a:pt x="48" y="168"/>
                  <a:pt x="72" y="192"/>
                </a:cubicBezTo>
                <a:cubicBezTo>
                  <a:pt x="96" y="216"/>
                  <a:pt x="152" y="256"/>
                  <a:pt x="168" y="240"/>
                </a:cubicBezTo>
                <a:cubicBezTo>
                  <a:pt x="184" y="224"/>
                  <a:pt x="192" y="136"/>
                  <a:pt x="168" y="96"/>
                </a:cubicBezTo>
                <a:cubicBezTo>
                  <a:pt x="144" y="56"/>
                  <a:pt x="48" y="0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pic>
        <p:nvPicPr>
          <p:cNvPr id="30727" name="Picture 4" descr="khung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WordArt 6"/>
          <p:cNvSpPr>
            <a:spLocks noChangeArrowheads="1" noChangeShapeType="1" noTextEdit="1"/>
          </p:cNvSpPr>
          <p:nvPr/>
        </p:nvSpPr>
        <p:spPr bwMode="auto">
          <a:xfrm>
            <a:off x="2133600" y="1938338"/>
            <a:ext cx="4914900" cy="103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</a:rPr>
              <a:t>Chóc c¸c c« m¹nh khoÎ</a:t>
            </a:r>
          </a:p>
        </p:txBody>
      </p:sp>
      <p:sp>
        <p:nvSpPr>
          <p:cNvPr id="30729" name="WordArt 7"/>
          <p:cNvSpPr>
            <a:spLocks noChangeArrowheads="1" noChangeShapeType="1" noTextEdit="1"/>
          </p:cNvSpPr>
          <p:nvPr/>
        </p:nvSpPr>
        <p:spPr bwMode="auto">
          <a:xfrm>
            <a:off x="1447800" y="3733800"/>
            <a:ext cx="6248400" cy="12192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51611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</a:rPr>
              <a:t>Chóc c¸c bÐ ch¨m ngoan, häc giái</a:t>
            </a:r>
          </a:p>
        </p:txBody>
      </p:sp>
      <p:pic>
        <p:nvPicPr>
          <p:cNvPr id="30730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23622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432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5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54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18" descr="uu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198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7" name="Picture 7" descr="hat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971800" y="5638800"/>
            <a:ext cx="40386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00616"/>
                </a:solidFill>
                <a:latin typeface="Times New Roman" pitchFamily="18" charset="0"/>
              </a:rPr>
              <a:t>Hạt đỗ xanh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77828" name="Picture 4" descr="moc 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819400" y="5715000"/>
            <a:ext cx="40386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00616"/>
                </a:solidFill>
                <a:latin typeface="Times New Roman" pitchFamily="18" charset="0"/>
              </a:rPr>
              <a:t>Hạt nứt vỏ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78853" name="Picture 5" descr="nay mam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61938"/>
            <a:ext cx="8534400" cy="6229350"/>
          </a:xfrm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895600" y="5486400"/>
            <a:ext cx="40386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00616"/>
                </a:solidFill>
                <a:latin typeface="Times New Roman" pitchFamily="18" charset="0"/>
              </a:rPr>
              <a:t>Hạt mọc rễ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81924" name="Picture 4" descr="cay non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8534400" cy="6400800"/>
          </a:xfrm>
        </p:spPr>
      </p:pic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743200" y="5715000"/>
            <a:ext cx="40386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00616"/>
                </a:solidFill>
                <a:latin typeface="Times New Roman" pitchFamily="18" charset="0"/>
              </a:rPr>
              <a:t>Cây non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79876" name="Picture 4" descr="cay truong th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133600" y="5715000"/>
            <a:ext cx="56388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00616"/>
                </a:solidFill>
                <a:latin typeface="Times New Roman" pitchFamily="18" charset="0"/>
              </a:rPr>
              <a:t>Cây trưởng thành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cay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4" name="Picture 6" descr="cay truong tha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5" name="Picture 7" descr="hat 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6" name="Picture 8" descr="hat nut v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7" name="Picture 9" descr="moc 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8" name="Picture 10" descr="nay m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9" name="AutoShape 11"/>
          <p:cNvSpPr>
            <a:spLocks noChangeArrowheads="1"/>
          </p:cNvSpPr>
          <p:nvPr/>
        </p:nvSpPr>
        <p:spPr bwMode="auto">
          <a:xfrm rot="-23463962">
            <a:off x="2286000" y="533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89100" name="AutoShape 12"/>
          <p:cNvSpPr>
            <a:spLocks noChangeArrowheads="1"/>
          </p:cNvSpPr>
          <p:nvPr/>
        </p:nvSpPr>
        <p:spPr bwMode="auto">
          <a:xfrm rot="-19516317">
            <a:off x="6172200" y="6096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 rot="-16345206">
            <a:off x="7696200" y="3581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vi-VN"/>
          </a:p>
        </p:txBody>
      </p:sp>
      <p:sp>
        <p:nvSpPr>
          <p:cNvPr id="89102" name="AutoShape 14"/>
          <p:cNvSpPr>
            <a:spLocks noChangeArrowheads="1"/>
          </p:cNvSpPr>
          <p:nvPr/>
        </p:nvSpPr>
        <p:spPr bwMode="auto">
          <a:xfrm rot="-8797151">
            <a:off x="2144713" y="5976938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vi-VN"/>
          </a:p>
        </p:txBody>
      </p:sp>
      <p:sp>
        <p:nvSpPr>
          <p:cNvPr id="89103" name="AutoShape 15"/>
          <p:cNvSpPr>
            <a:spLocks noChangeArrowheads="1"/>
          </p:cNvSpPr>
          <p:nvPr/>
        </p:nvSpPr>
        <p:spPr bwMode="auto">
          <a:xfrm rot="-13138264">
            <a:off x="5638800" y="6096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vi-VN"/>
          </a:p>
        </p:txBody>
      </p:sp>
      <p:sp>
        <p:nvSpPr>
          <p:cNvPr id="89104" name="AutoShape 16"/>
          <p:cNvSpPr>
            <a:spLocks noChangeArrowheads="1"/>
          </p:cNvSpPr>
          <p:nvPr/>
        </p:nvSpPr>
        <p:spPr bwMode="auto">
          <a:xfrm rot="16200000">
            <a:off x="952500" y="33147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061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0" y="13716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4724400" y="11430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7848600" y="25908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696200" y="54102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4648200" y="6156325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0" y="4648200"/>
            <a:ext cx="533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pic>
        <p:nvPicPr>
          <p:cNvPr id="80900" name="truyen chu do con.wmv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"/>
            <a:ext cx="8534400" cy="6343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09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0900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3" descr="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6858000"/>
          </a:xfrm>
          <a:prstGeom prst="rect">
            <a:avLst/>
          </a:prstGeom>
          <a:solidFill>
            <a:srgbClr val="00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20483" name="WordArt 6"/>
          <p:cNvSpPr>
            <a:spLocks noChangeArrowheads="1" noChangeShapeType="1" noTextEdit="1"/>
          </p:cNvSpPr>
          <p:nvPr/>
        </p:nvSpPr>
        <p:spPr bwMode="auto">
          <a:xfrm>
            <a:off x="1600200" y="2895600"/>
            <a:ext cx="6096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vi-VN" sz="6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CC"/>
              </a:solidFill>
            </a:endParaRP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4191000" y="609600"/>
            <a:ext cx="6858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2819400" y="4953000"/>
            <a:ext cx="6858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1676400" y="1600200"/>
            <a:ext cx="6858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4953000" y="5105400"/>
            <a:ext cx="6858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6858000" y="1828800"/>
            <a:ext cx="685800" cy="838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3048000" y="1600200"/>
            <a:ext cx="289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</a:rPr>
              <a:t>Trß ch¬i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09600" y="3048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</a:rPr>
              <a:t>Sắp xếp theo đúng thứ tự</a:t>
            </a: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4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UUID" val="{4F59E056-EC84-4598-9C18-926B14DF8CF6}"/>
  <p:tag name="ISPRING_RESOURCE_FOLDER" val="D:\tram\kpxh - tram_1\"/>
  <p:tag name="ISPRING_RESOURCE_FOLDER_STATIC" val="D:\tram\kpxh - tram_1\"/>
  <p:tag name="ISPRING_PRESENTATION_PATH" val="D:\tram\kpxh - tram.ppt"/>
  <p:tag name="ISPRING_PRESENTATION_INFO" val="&lt;?xml version=&quot;1.0&quot; encoding=&quot;UTF-8&quot; standalone=&quot;no&quot; ?&gt;&#10;&lt;presentation&gt;&#10;&#10;  &lt;slides&gt;&#10;    &lt;slide duration=&quot;15751&quot; id=&quot;{A84EDBD5-BDF6-47F9-8848-3B268D847400}&quot; pptId=&quot;258&quot; transitionDuration=&quot;0&quot;/&gt;&#10;    &lt;slide duration=&quot;69472&quot; id=&quot;{48D7FDA9-7E0B-4F70-8897-2A5BEDCDF283}&quot; pptId=&quot;286&quot; transitionDuration=&quot;0&quot;/&gt;&#10;    &lt;slide duration=&quot;5000&quot; id=&quot;{9286B14C-201A-472D-ABDD-C317C4DA86EF}&quot; pptId=&quot;275&quot; transitionDuration=&quot;0&quot;/&gt;&#10;    &lt;slide duration=&quot;12777&quot; id=&quot;{38798620-2F60-4DCE-AF8A-F876062FE9E9}&quot; pptId=&quot;276&quot; transitionDuration=&quot;0&quot;/&gt;&#10;    &lt;slide duration=&quot;96437&quot; id=&quot;{0809914D-B3F2-4E6F-B285-B39CDBD1EE3F}&quot; pptId=&quot;261&quot; transitionDuration=&quot;0&quot;/&gt;&#10;    &lt;slide duration=&quot;6342&quot; id=&quot;{5A7D8B6A-B86B-49EC-9964-1DD74630B9DD}&quot; pptId=&quot;287&quot; transitionDuration=&quot;0&quot;/&gt;&#10;    &lt;slide duration=&quot;5774&quot; id=&quot;{F7753A5B-4C57-4911-B196-FBC7F37DB175}&quot; pptId=&quot;259&quot; transitionDuration=&quot;0&quot;/&gt;&#10;    &lt;slide duration=&quot;21440&quot; id=&quot;{D1129A37-0CAC-4B23-87BE-17C8D0BBDA44}&quot; pptId=&quot;288&quot; transitionDuration=&quot;0&quot;/&gt;&#10;    &lt;slide duration=&quot;24576&quot; id=&quot;{82BBD4A5-C408-435C-91DC-AE08BEB92BBC}&quot; pptId=&quot;260&quot; transitionDuration=&quot;0&quot;/&gt;&#10;    &lt;slide duration=&quot;15856&quot; id=&quot;{A9296BB0-B9B8-4A97-92F4-C71CECF444BF}&quot; pptId=&quot;262&quot; transitionDuration=&quot;0&quot;/&gt;&#10;    &lt;slide duration=&quot;28122&quot; id=&quot;{BCDCAFE8-9B85-4426-AA99-1F66FE637A79}&quot; pptId=&quot;268&quot; transitionDuration=&quot;0&quot;/&gt;&#10;    &lt;slide duration=&quot;31505&quot; id=&quot;{79AE4FC9-8D9C-41D6-A875-25477765F52B}&quot; pptId=&quot;290&quot; transitionDuration=&quot;0&quot;/&gt;&#10;    &lt;slide duration=&quot;21817&quot; id=&quot;{96C68710-12B6-4F0E-B251-698A02269AEA}&quot; pptId=&quot;270&quot; transitionDuration=&quot;0&quot;/&gt;&#10;    &lt;slide duration=&quot;31997&quot; id=&quot;{85958892-1F92-4406-8F5E-5443AB6595A6}&quot; pptId=&quot;274&quot; transitionDuration=&quot;0&quot;/&gt;&#10;    &lt;slide duration=&quot;16591&quot; id=&quot;{82C34FBA-4168-46C5-A0E0-86F5A209616E}&quot; pptId=&quot;263&quot; transitionDuration=&quot;0&quot;/&gt;&#10;    &lt;slide duration=&quot;87724&quot; id=&quot;{AD57EF9E-D973-4EDC-B64A-A7B043611085}&quot; pptId=&quot;291&quot; transitionDuration=&quot;0&quot;/&gt;&#10;    &lt;slide duration=&quot;15223&quot; id=&quot;{F994C28F-534D-4CAC-B1BF-910872CF32B1}&quot; pptId=&quot;277&quot; transitionDuration=&quot;0&quot;/&gt;&#10;    &lt;slide duration=&quot;1&quot; id=&quot;{6BE3FB15-C3D7-4ED2-B812-C76DE2014F8B}&quot; pptId=&quot;265&quot; transitionDuration=&quot;0&quot;/&gt;&#10;    &lt;slide duration=&quot;5000&quot; id=&quot;{215C4428-62F4-4F8A-A645-E1CE53D72CFB}&quot; pptId=&quot;293&quot; transitionDuration=&quot;0&quot;/&gt;&#10;    &lt;slide duration=&quot;1000&quot; id=&quot;{F03D81E0-AB18-4BB0-A105-18524271D52A}&quot; pptId=&quot;278&quot; transitionDuration=&quot;0&quot;/&gt;&#10;    &lt;slide duration=&quot;1000&quot; id=&quot;{C0EF04D5-ECED-4C73-97E0-914331B9CBA5}&quot; pptId=&quot;279&quot; transitionDuration=&quot;0&quot;/&gt;&#10;    &lt;slide duration=&quot;5000&quot; id=&quot;{99ED3977-D941-4493-9A0D-6DFF089B20FE}&quot; pptId=&quot;264&quot; transitionDuration=&quot;0&quot;/&gt;&#10;    &lt;slide duration=&quot;4995000&quot; id=&quot;{4CC432E4-B99C-4AEA-8EBA-3C588D601845}&quot; pptId=&quot;272&quot; transitionDuration=&quot;0&quot;/&gt;&#10;    &lt;slide duration=&quot;5000&quot; id=&quot;{DCFF1E41-12E0-41B0-9EB3-3411F6C51707}&quot; pptId=&quot;280&quot; transitionDuration=&quot;0&quot;/&gt;&#10;    &lt;slide duration=&quot;5000&quot; id=&quot;{6F60EFE3-82DB-4E88-9620-A7EE52529213}&quot; pptId=&quot;281&quot; transitionDuration=&quot;0&quot;/&gt;&#10;    &lt;slide duration=&quot;5000&quot; id=&quot;{BC378539-8BA1-49A9-B901-296C9343B913}&quot; pptId=&quot;284&quot; transitionDuration=&quot;0&quot;/&gt;&#10;    &lt;slide duration=&quot;5000&quot; id=&quot;{49579228-6C40-4AC9-8E30-2CED353C86E7}&quot; pptId=&quot;292&quot; transitionDuration=&quot;0&quot;/&gt;&#10;    &lt;slide duration=&quot;5000&quot; id=&quot;{0E6500C7-7FA8-426E-9B03-F1B85C79AA16}&quot; pptId=&quot;285&quot; transitionDuration=&quot;0&quot;/&gt;&#10;  &lt;/slides&gt;&#10;&#10;  &lt;narration&gt;&#10;    &lt;audioTracks&gt;&#10;      &lt;audioTrack duration=&quot;15800&quot; slideId=&quot;{A84EDBD5-BDF6-47F9-8848-3B268D847400}&quot; startTime=&quot;0&quot; stepIndex=&quot;0&quot; volume=&quot;1&quot;&gt;&#10;        &lt;file modifyTime=&quot;2014-05-09T02:51:38&quot; size=&quot;2787164&quot;&gt;&#10;          &lt;path full=&quot;D:\tram\kpxh - tram_1\audio\Fri May 09 09-51-22 2014.wav&quot; relative=&quot;kpxh - tram_1\audio\Fri May 09 09-51-22 2014.wav&quot; resource=&quot;Fri May 09 09-51-22 2014.wav&quot;/&gt;&#10;        &lt;/file&gt;&#10;        &lt;trim end=&quot;49&quot; start=&quot;0&quot;/&gt;&#10;        &lt;audio channels=&quot;2&quot; sampleRate=&quot;44100&quot;/&gt;&#10;      &lt;/audioTrack&gt;&#10;      &lt;audioTrack duration=&quot;96700&quot; slideId=&quot;{0809914D-B3F2-4E6F-B285-B39CDBD1EE3F}&quot; startTime=&quot;0&quot; stepIndex=&quot;0&quot; volume=&quot;1&quot;&gt;&#10;        &lt;file modifyTime=&quot;2014-05-09T06:31:49&quot; size=&quot;17057924&quot;&gt;&#10;          &lt;path full=&quot;D:\tram\kpxh - tram_1\audio\Fri May 09 13-30-12 2014.wav&quot; relative=&quot;kpxh - tram_1\audio\Fri May 09 13-30-12 2014.wav&quot; resource=&quot;Fri May 09 13-30-12 2014.wav&quot;/&gt;&#10;        &lt;/file&gt;&#10;        &lt;trim end=&quot;263&quot; start=&quot;0&quot;/&gt;&#10;        &lt;audio channels=&quot;2&quot; sampleRate=&quot;44100&quot;/&gt;&#10;      &lt;/audioTrack&gt;&#10;      &lt;audioTrack duration=&quot;24675&quot; slideId=&quot;{82BBD4A5-C408-435C-91DC-AE08BEB92BBC}&quot; startTime=&quot;0&quot; stepIndex=&quot;0&quot; volume=&quot;1&quot;&gt;&#10;        &lt;file modifyTime=&quot;2014-05-09T07:01:00&quot; size=&quot;4352812&quot;&gt;&#10;          &lt;path full=&quot;D:\tram\kpxh - tram_1\audio\Fri May 09 14-00-35 2014.wav&quot; relative=&quot;kpxh - tram_1\audio\Fri May 09 14-00-35 2014.wav&quot; resource=&quot;Fri May 09 14-00-35 2014.wav&quot;/&gt;&#10;        &lt;/file&gt;&#10;        &lt;trim end=&quot;99&quot; start=&quot;0&quot;/&gt;&#10;        &lt;audio channels=&quot;2&quot; sampleRate=&quot;44100&quot;/&gt;&#10;      &lt;/audioTrack&gt;&#10;      &lt;audioTrack duration=&quot;70200&quot; slideId=&quot;{48D7FDA9-7E0B-4F70-8897-2A5BEDCDF283}&quot; startTime=&quot;0&quot; stepIndex=&quot;0&quot; volume=&quot;1&quot;&gt;&#10;        &lt;file modifyTime=&quot;2014-05-09T08:51:32&quot; size=&quot;12383324&quot;&gt;&#10;          &lt;path full=&quot;D:\tram\kpxh - tram_1\audio\Fri May 09 15-50-21 2014.wav&quot; relative=&quot;kpxh - tram_1\audio\Fri May 09 15-50-21 2014.wav&quot; resource=&quot;Fri May 09 15-50-21 2014.wav&quot;/&gt;&#10;        &lt;/file&gt;&#10;        &lt;trim end=&quot;728&quot; start=&quot;0&quot;/&gt;&#10;        &lt;audio channels=&quot;2&quot; sampleRate=&quot;44100&quot;/&gt;&#10;      &lt;/audioTrack&gt;&#10;      &lt;audioTrack duration=&quot;5973&quot; slideId=&quot;{F7753A5B-4C57-4911-B196-FBC7F37DB175}&quot; startTime=&quot;0&quot; stepIndex=&quot;0&quot; volume=&quot;1&quot;&gt;&#10;        &lt;file modifyTime=&quot;2014-05-09T11:15:01&quot; size=&quot;1053740&quot;&gt;&#10;          &lt;path full=&quot;D:\tram\kpxh - tram_1\audio\Fri May 09 18-14-54 2014.wav&quot; relative=&quot;kpxh - tram_1\audio\Fri May 09 18-14-54 2014.wav&quot; resource=&quot;Fri May 09 18-14-54 2014.wav&quot;/&gt;&#10;        &lt;/file&gt;&#10;        &lt;trim end=&quot;199&quot; start=&quot;0&quot;/&gt;&#10;        &lt;audio channels=&quot;2&quot; sampleRate=&quot;44100&quot;/&gt;&#10;      &lt;/audioTrack&gt;&#10;      &lt;audioTrack duration=&quot;21600&quot; slideId=&quot;{D1129A37-0CAC-4B23-87BE-17C8D0BBDA44}&quot; startTime=&quot;0&quot; stepIndex=&quot;0&quot; volume=&quot;1&quot;&gt;&#10;        &lt;file modifyTime=&quot;2014-05-09T11:39:40&quot; size=&quot;3810284&quot;&gt;&#10;          &lt;path full=&quot;D:\tram\kpxh - tram_1\audio\Fri May 09 18-39-18 2014.wav&quot; relative=&quot;kpxh - tram_1\audio\Fri May 09 18-39-18 2014.wav&quot; resource=&quot;Fri May 09 18-39-18 2014.wav&quot;/&gt;&#10;        &lt;/file&gt;&#10;        &lt;trim end=&quot;160&quot; start=&quot;0&quot;/&gt;&#10;        &lt;audio channels=&quot;2&quot; sampleRate=&quot;44100&quot;/&gt;&#10;      &lt;/audioTrack&gt;&#10;      &lt;audioTrack duration=&quot;16000&quot; slideId=&quot;{A9296BB0-B9B8-4A97-92F4-C71CECF444BF}&quot; startTime=&quot;0&quot; stepIndex=&quot;0&quot; volume=&quot;1&quot;&gt;&#10;        &lt;file modifyTime=&quot;2014-05-09T11:45:13&quot; size=&quot;2822444&quot;&gt;&#10;          &lt;path full=&quot;D:\tram\kpxh - tram_1\audio\Fri May 09 18-44-57 2014.wav&quot; relative=&quot;kpxh - tram_1\audio\Fri May 09 18-44-57 2014.wav&quot; resource=&quot;Fri May 09 18-44-57 2014.wav&quot;/&gt;&#10;        &lt;/file&gt;&#10;        &lt;trim end=&quot;144&quot; start=&quot;0&quot;/&gt;&#10;        &lt;audio channels=&quot;2&quot; sampleRate=&quot;44100&quot;/&gt;&#10;      &lt;/audioTrack&gt;&#10;      &lt;audioTrack duration=&quot;28200&quot; slideId=&quot;{BCDCAFE8-9B85-4426-AA99-1F66FE637A79}&quot; startTime=&quot;0&quot; stepIndex=&quot;0&quot; volume=&quot;1&quot;&gt;&#10;        &lt;file modifyTime=&quot;2014-05-09T12:04:52&quot; size=&quot;4974524&quot;&gt;&#10;          &lt;path full=&quot;D:\tram\kpxh - tram_1\audio\Fri May 09 19-04-23 2014.wav&quot; relative=&quot;kpxh - tram_1\audio\Fri May 09 19-04-23 2014.wav&quot; resource=&quot;Fri May 09 19-04-23 2014.wav&quot;/&gt;&#10;        &lt;/file&gt;&#10;        &lt;trim end=&quot;78&quot; start=&quot;0&quot;/&gt;&#10;        &lt;audio channels=&quot;2&quot; sampleRate=&quot;44100&quot;/&gt;&#10;      &lt;/audioTrack&gt;&#10;      &lt;audioTrack duration=&quot;25400&quot; slideId=&quot;&quot; startTime=&quot;0&quot; volume=&quot;1&quot;&gt;&#10;        &lt;file modifyTime=&quot;2014-05-09T12:13:18&quot; size=&quot;4480604&quot;&gt;&#10;          &lt;path full=&quot;D:\tram\kpxh - tram_1\audio\Fri May 09 19-12-53 2014.wav&quot; relative=&quot;kpxh - tram_1\audio\Fri May 09 19-12-53 2014.wav&quot; resource=&quot;Fri May 09 19-12-53 2014.wav&quot;/&gt;&#10;        &lt;/file&gt;&#10;        &lt;trim end=&quot;81&quot; start=&quot;0&quot;/&gt;&#10;        &lt;audio channels=&quot;2&quot; sampleRate=&quot;44100&quot;/&gt;&#10;      &lt;/audioTrack&gt;&#10;      &lt;audioTrack duration=&quot;31600&quot; slideId=&quot;{79AE4FC9-8D9C-41D6-A875-25477765F52B}&quot; startTime=&quot;0&quot; stepIndex=&quot;0&quot; volume=&quot;1&quot;&gt;&#10;        &lt;file modifyTime=&quot;2014-05-09T12:24:26&quot; size=&quot;5574284&quot;&gt;&#10;          &lt;path full=&quot;D:\tram\kpxh - tram_1\audio\Fri May 09 19-23-55 2014.wav&quot; relative=&quot;kpxh - tram_1\audio\Fri May 09 19-23-55 2014.wav&quot; resource=&quot;Fri May 09 19-23-55 2014.wav&quot;/&gt;&#10;        &lt;/file&gt;&#10;        &lt;trim end=&quot;95&quot; start=&quot;0&quot;/&gt;&#10;        &lt;audio channels=&quot;2&quot; sampleRate=&quot;44100&quot;/&gt;&#10;      &lt;/audioTrack&gt;&#10;      &lt;audioTrack duration=&quot;21900&quot; slideId=&quot;{96C68710-12B6-4F0E-B251-698A02269AEA}&quot; startTime=&quot;0&quot; stepIndex=&quot;0&quot; volume=&quot;1&quot;&gt;&#10;        &lt;file modifyTime=&quot;2014-05-09T12:45:25&quot; size=&quot;3863204&quot;&gt;&#10;          &lt;path full=&quot;D:\tram\kpxh - tram_1\audio\Fri May 09 19-45-03 2014.wav&quot; relative=&quot;kpxh - tram_1\audio\Fri May 09 19-45-03 2014.wav&quot; resource=&quot;Fri May 09 19-45-03 2014.wav&quot;/&gt;&#10;        &lt;/file&gt;&#10;        &lt;trim end=&quot;83&quot; start=&quot;0&quot;/&gt;&#10;        &lt;audio channels=&quot;2&quot; sampleRate=&quot;44100&quot;/&gt;&#10;      &lt;/audioTrack&gt;&#10;      &lt;audioTrack duration=&quot;32000&quot; slideId=&quot;{85958892-1F92-4406-8F5E-5443AB6595A6}&quot; startTime=&quot;0&quot; stepIndex=&quot;0&quot; volume=&quot;1&quot;&gt;&#10;        &lt;file modifyTime=&quot;2014-05-10T02:11:21&quot; size=&quot;5644844&quot;&gt;&#10;          &lt;path full=&quot;D:\tram\kpxh - tram_1\audio\Sat May 10 09-10-49 2014.wav&quot; relative=&quot;kpxh - tram_1\audio\Sat May 10 09-10-49 2014.wav&quot; resource=&quot;Sat May 10 09-10-49 2014.wav&quot;/&gt;&#10;        &lt;/file&gt;&#10;        &lt;trim end=&quot;3&quot; start=&quot;0&quot;/&gt;&#10;        &lt;audio channels=&quot;2&quot; sampleRate=&quot;44100&quot;/&gt;&#10;      &lt;/audioTrack&gt;&#10;      &lt;audioTrack duration=&quot;16600&quot; slideId=&quot;{82C34FBA-4168-46C5-A0E0-86F5A209616E}&quot; startTime=&quot;0&quot; stepIndex=&quot;0&quot; volume=&quot;1&quot;&gt;&#10;        &lt;file modifyTime=&quot;2014-05-10T02:29:12&quot; size=&quot;2928284&quot;&gt;&#10;          &lt;path full=&quot;D:\tram\kpxh - tram_1\audio\Sat May 10 09-28-55 2014.wav&quot; relative=&quot;kpxh - tram_1\audio\Sat May 10 09-28-55 2014.wav&quot; resource=&quot;Sat May 10 09-28-55 2014.wav&quot;/&gt;&#10;        &lt;/file&gt;&#10;        &lt;trim end=&quot;9&quot; start=&quot;0&quot;/&gt;&#10;        &lt;audio channels=&quot;2&quot; sampleRate=&quot;44100&quot;/&gt;&#10;      &lt;/audioTrack&gt;&#10;    &lt;/audioTracks&gt;&#10;    &lt;videoTracks&gt;&#10;      &lt;videoTrack duration=&quot;12871&quot; slideId=&quot;{38798620-2F60-4DCE-AF8A-F876062FE9E9}&quot; startTime=&quot;0&quot; stepIndex=&quot;0&quot; volume=&quot;1&quot;&gt;&#10;        &lt;file modifyTime=&quot;2014-05-09T06:03:46&quot; size=&quot;34285587&quot;&gt;&#10;          &lt;path full=&quot;D:\tram\kpxh - tram_1\video\Fri May 09 13-03-33 2014.mkv&quot; relative=&quot;kpxh - tram_1\video\Fri May 09 13-03-33 2014.mkv&quot; resource=&quot;Fri May 09 13-03-33 2014.mkv&quot;/&gt;&#10;        &lt;/file&gt;&#10;        &lt;trim end=&quot;94&quot; start=&quot;0&quot;/&gt;&#10;        &lt;video height=&quot;480&quot; width=&quot;640&quot;/&gt;&#10;        &lt;audio channels=&quot;2&quot; sampleRate=&quot;44100&quot;/&gt;&#10;      &lt;/videoTrack&gt;&#10;      &lt;videoTrack duration=&quot;6441&quot; slideId=&quot;{5A7D8B6A-B86B-49EC-9964-1DD74630B9DD}&quot; startTime=&quot;0&quot; stepIndex=&quot;0&quot; volume=&quot;1&quot;&gt;&#10;        &lt;file modifyTime=&quot;2014-05-09T06:38:04&quot; size=&quot;14446866&quot;&gt;&#10;          &lt;path full=&quot;D:\tram\kpxh - tram_1\video\Fri May 09 13-37-57 2014.mkv&quot; relative=&quot;kpxh - tram_1\video\Fri May 09 13-37-57 2014.mkv&quot; resource=&quot;Fri May 09 13-37-57 2014.mkv&quot;/&gt;&#10;        &lt;/file&gt;&#10;        &lt;trim end=&quot;99&quot; start=&quot;0&quot;/&gt;&#10;        &lt;video height=&quot;480&quot; width=&quot;640&quot;/&gt;&#10;        &lt;audio channels=&quot;2&quot; sampleRate=&quot;44100&quot;/&gt;&#10;      &lt;/videoTrack&gt;&#10;      &lt;videoTrack duration=&quot;5445&quot; slideId=&quot;&quot; startTime=&quot;0&quot; volume=&quot;1&quot;&gt;&#10;        &lt;file modifyTime=&quot;2014-05-09T06:41:21&quot; size=&quot;12304387&quot;&gt;&#10;          &lt;path full=&quot;D:\tram\kpxh - tram_1\video\Fri May 09 13-41-16 2014.mkv&quot; relative=&quot;kpxh - tram_1\video\Fri May 09 13-41-16 2014.mkv&quot; resource=&quot;Fri May 09 13-41-16 2014.mkv&quot;/&gt;&#10;        &lt;/file&gt;&#10;        &lt;trim end=&quot;77&quot; start=&quot;0&quot;/&gt;&#10;        &lt;video height=&quot;480&quot; width=&quot;640&quot;/&gt;&#10;        &lt;audio channels=&quot;2&quot; sampleRate=&quot;44100&quot;/&gt;&#10;      &lt;/videoTrack&gt;&#10;      &lt;videoTrack duration=&quot;15319&quot; slideId=&quot;{F994C28F-534D-4CAC-B1BF-910872CF32B1}&quot; startTime=&quot;0&quot; stepIndex=&quot;0&quot; volume=&quot;1&quot;&gt;&#10;        &lt;file modifyTime=&quot;2014-05-10T02:57:55&quot; size=&quot;54130152&quot;&gt;&#10;          &lt;path full=&quot;D:\tram\kpxh - tram_1\video\Sat May 10 09-57-39 2014.mkv&quot; relative=&quot;kpxh - tram_1\video\Sat May 10 09-57-39 2014.mkv&quot; resource=&quot;Sat May 10 09-57-39 2014.mkv&quot;/&gt;&#10;        &lt;/file&gt;&#10;        &lt;trim end=&quot;96&quot; start=&quot;0&quot;/&gt;&#10;        &lt;video height=&quot;480&quot; width=&quot;640&quot;/&gt;&#10;        &lt;audio channels=&quot;2&quot; sampleRate=&quot;44100&quot;/&gt;&#10;      &lt;/videoTrack&gt;&#10;    &lt;/videoTracks&gt;&#10;  &lt;/narration&gt;&#10;&#10;&lt;/presentation&gt;&#10;"/>
  <p:tag name="ISPRING_RESOURCE_PATHS_HASH_2" val="d45d548d1ed8f4c82aa9352fbdd8d2dea5e9062"/>
  <p:tag name="ISPRING_SCORM_RATE_SLIDES" val="0"/>
  <p:tag name="ISPRING_SCORM_RATE_QUIZZES" val="0"/>
  <p:tag name="ISPRING_SCORM_PASSING_SCORE" val="0.000000000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797&quot;&gt;&lt;property id=&quot;20148&quot; value=&quot;5&quot;/&gt;&lt;property id=&quot;20300&quot; value=&quot;Slide 9&quot;/&gt;&lt;property id=&quot;20307&quot; value=&quot;265&quot;/&gt;&lt;/object&gt;&lt;object type=&quot;3&quot; unique_id=&quot;10800&quot;&gt;&lt;property id=&quot;20148&quot; value=&quot;5&quot;/&gt;&lt;property id=&quot;20300&quot; value=&quot;Slide 11&quot;/&gt;&lt;property id=&quot;20307&quot; value=&quot;264&quot;/&gt;&lt;/object&gt;&lt;object type=&quot;3&quot; unique_id=&quot;10805&quot;&gt;&lt;property id=&quot;20148&quot; value=&quot;5&quot;/&gt;&lt;property id=&quot;20300&quot; value=&quot;Slide 13&quot;/&gt;&lt;property id=&quot;20307&quot; value=&quot;285&quot;/&gt;&lt;/object&gt;&lt;object type=&quot;3&quot; unique_id=&quot;11089&quot;&gt;&lt;property id=&quot;20148&quot; value=&quot;5&quot;/&gt;&lt;property id=&quot;20300&quot; value=&quot;Slide 2&quot;/&gt;&lt;property id=&quot;20307&quot; value=&quot;293&quot;/&gt;&lt;/object&gt;&lt;object type=&quot;3&quot; unique_id=&quot;11090&quot;&gt;&lt;property id=&quot;20148&quot; value=&quot;5&quot;/&gt;&lt;property id=&quot;20300&quot; value=&quot;Slide 3&quot;/&gt;&lt;property id=&quot;20307&quot; value=&quot;294&quot;/&gt;&lt;/object&gt;&lt;object type=&quot;3&quot; unique_id=&quot;11091&quot;&gt;&lt;property id=&quot;20148&quot; value=&quot;5&quot;/&gt;&lt;property id=&quot;20300&quot; value=&quot;Slide 4&quot;/&gt;&lt;property id=&quot;20307&quot; value=&quot;295&quot;/&gt;&lt;/object&gt;&lt;object type=&quot;3&quot; unique_id=&quot;11092&quot;&gt;&lt;property id=&quot;20148&quot; value=&quot;5&quot;/&gt;&lt;property id=&quot;20300&quot; value=&quot;Slide 5&quot;/&gt;&lt;property id=&quot;20307&quot; value=&quot;298&quot;/&gt;&lt;/object&gt;&lt;object type=&quot;3&quot; unique_id=&quot;11093&quot;&gt;&lt;property id=&quot;20148&quot; value=&quot;5&quot;/&gt;&lt;property id=&quot;20300&quot; value=&quot;Slide 6&quot;/&gt;&lt;property id=&quot;20307&quot; value=&quot;296&quot;/&gt;&lt;/object&gt;&lt;object type=&quot;3&quot; unique_id=&quot;11094&quot;&gt;&lt;property id=&quot;20148&quot; value=&quot;5&quot;/&gt;&lt;property id=&quot;20300&quot; value=&quot;Slide 8&quot;/&gt;&lt;property id=&quot;20307&quot; value=&quot;297&quot;/&gt;&lt;/object&gt;&lt;object type=&quot;3&quot; unique_id=&quot;11233&quot;&gt;&lt;property id=&quot;20148&quot; value=&quot;5&quot;/&gt;&lt;property id=&quot;20300&quot; value=&quot;Slide 7&quot;/&gt;&lt;property id=&quot;20307&quot; value=&quot;299&quot;/&gt;&lt;/object&gt;&lt;object type=&quot;3&quot; unique_id=&quot;11334&quot;&gt;&lt;property id=&quot;20148&quot; value=&quot;5&quot;/&gt;&lt;property id=&quot;20300&quot; value=&quot;Slide 10&quot;/&gt;&lt;property id=&quot;20307&quot; value=&quot;300&quot;/&gt;&lt;/object&gt;&lt;object type=&quot;3&quot; unique_id=&quot;11335&quot;&gt;&lt;property id=&quot;20148&quot; value=&quot;5&quot;/&gt;&lt;property id=&quot;20300&quot; value=&quot;Slide 12&quot;/&gt;&lt;property id=&quot;20307&quot; value=&quot;301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BE3FB15-C3D7-4ED2-B812-C76DE2014F8B}"/>
  <p:tag name="GENSWF_ADVANCE_TIME" val="0.001"/>
  <p:tag name="TIMING" val="|0.001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9ED3977-D941-4493-9A0D-6DFF089B20FE}"/>
  <p:tag name="GENSWF_ADVANCE_TIME" val="5"/>
  <p:tag name="TIMING" val="|5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0E6500C7-7FA8-426E-9B03-F1B85C79AA16}"/>
  <p:tag name="GENSWF_ADVANCE_TIME" val="5"/>
  <p:tag name="TIMING" val="|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</TotalTime>
  <Words>113</Words>
  <Application>Microsoft Office PowerPoint</Application>
  <PresentationFormat>On-screen Show (4:3)</PresentationFormat>
  <Paragraphs>51</Paragraphs>
  <Slides>13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.VnAvant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vietaq@yahoo.com</dc:creator>
  <cp:lastModifiedBy>A</cp:lastModifiedBy>
  <cp:revision>463</cp:revision>
  <dcterms:created xsi:type="dcterms:W3CDTF">2010-10-22T02:15:08Z</dcterms:created>
  <dcterms:modified xsi:type="dcterms:W3CDTF">2020-04-26T03:01:30Z</dcterms:modified>
</cp:coreProperties>
</file>